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8C9C"/>
    <a:srgbClr val="AE4339"/>
    <a:srgbClr val="F3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2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2" d="100"/>
          <a:sy n="152" d="100"/>
        </p:scale>
        <p:origin x="339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E4512-2018-CA4B-964E-FF20E3B0C380}" type="datetimeFigureOut">
              <a:rPr lang="es-ES" smtClean="0"/>
              <a:t>11/9/26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B04FF-AB07-9245-BAFD-4CAEF3BBD4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3323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vvv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AB04FF-AB07-9245-BAFD-4CAEF3BBD42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2535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5AE29-4CDA-B844-807E-2D83F08786E5}" type="datetimeFigureOut">
              <a:rPr lang="es-ES_tradnl" smtClean="0"/>
              <a:t>11/9/26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74DC7-EEF2-6841-B444-529E601112E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7125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68F15F8-108D-8C46-B5DF-E24BD96014A9}"/>
              </a:ext>
            </a:extLst>
          </p:cNvPr>
          <p:cNvSpPr txBox="1"/>
          <p:nvPr/>
        </p:nvSpPr>
        <p:spPr>
          <a:xfrm>
            <a:off x="7054045" y="1933903"/>
            <a:ext cx="4378271" cy="1862753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es-ES" sz="4400" dirty="0">
                <a:solidFill>
                  <a:srgbClr val="AE4339"/>
                </a:solidFill>
              </a:rPr>
              <a:t>Título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D04E93-FDB6-7845-A121-EAD9B12B057D}"/>
              </a:ext>
            </a:extLst>
          </p:cNvPr>
          <p:cNvSpPr txBox="1"/>
          <p:nvPr/>
        </p:nvSpPr>
        <p:spPr>
          <a:xfrm>
            <a:off x="7054045" y="4741407"/>
            <a:ext cx="4378271" cy="36933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Autor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FF3E9DC-D1AB-1045-BF4B-5475F8A103BD}"/>
              </a:ext>
            </a:extLst>
          </p:cNvPr>
          <p:cNvSpPr txBox="1"/>
          <p:nvPr/>
        </p:nvSpPr>
        <p:spPr>
          <a:xfrm>
            <a:off x="7054045" y="5224709"/>
            <a:ext cx="4378271" cy="27699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s-ES" sz="1200" dirty="0">
                <a:solidFill>
                  <a:srgbClr val="5A8C9C"/>
                </a:solidFill>
                <a:latin typeface="+mj-lt"/>
              </a:rPr>
              <a:t>Centro de trabajo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CF77B30-764E-9C48-8079-FAA3B75920D3}"/>
              </a:ext>
            </a:extLst>
          </p:cNvPr>
          <p:cNvSpPr txBox="1"/>
          <p:nvPr/>
        </p:nvSpPr>
        <p:spPr>
          <a:xfrm>
            <a:off x="8942522" y="-4804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6138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91652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7</Words>
  <Application>Microsoft Macintosh PowerPoint</Application>
  <PresentationFormat>Panorámica</PresentationFormat>
  <Paragraphs>5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Agustín Sánchez García</cp:lastModifiedBy>
  <cp:revision>42</cp:revision>
  <dcterms:created xsi:type="dcterms:W3CDTF">2016-10-04T09:33:37Z</dcterms:created>
  <dcterms:modified xsi:type="dcterms:W3CDTF">2026-09-11T10:28:03Z</dcterms:modified>
</cp:coreProperties>
</file>