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C9C"/>
    <a:srgbClr val="AE4339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635"/>
  </p:normalViewPr>
  <p:slideViewPr>
    <p:cSldViewPr snapToGrid="0" snapToObjects="1">
      <p:cViewPr varScale="1">
        <p:scale>
          <a:sx n="120" d="100"/>
          <a:sy n="120" d="100"/>
        </p:scale>
        <p:origin x="1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3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4512-2018-CA4B-964E-FF20E3B0C380}" type="datetimeFigureOut">
              <a:rPr lang="es-ES" smtClean="0"/>
              <a:t>22/10/25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B04FF-AB07-9245-BAFD-4CAEF3BBD4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32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vvv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B04FF-AB07-9245-BAFD-4CAEF3BBD42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5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5AE29-4CDA-B844-807E-2D83F08786E5}" type="datetimeFigureOut">
              <a:rPr lang="es-ES_tradnl" smtClean="0"/>
              <a:t>22/10/25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74DC7-EEF2-6841-B444-529E601112E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125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8F15F8-108D-8C46-B5DF-E24BD96014A9}"/>
              </a:ext>
            </a:extLst>
          </p:cNvPr>
          <p:cNvSpPr txBox="1"/>
          <p:nvPr/>
        </p:nvSpPr>
        <p:spPr>
          <a:xfrm>
            <a:off x="7054045" y="1933903"/>
            <a:ext cx="4378271" cy="1862753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es-ES" sz="4400" dirty="0">
                <a:solidFill>
                  <a:srgbClr val="AE4339"/>
                </a:solidFill>
              </a:rPr>
              <a:t>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D04E93-FDB6-7845-A121-EAD9B12B057D}"/>
              </a:ext>
            </a:extLst>
          </p:cNvPr>
          <p:cNvSpPr txBox="1"/>
          <p:nvPr/>
        </p:nvSpPr>
        <p:spPr>
          <a:xfrm>
            <a:off x="7054045" y="4741407"/>
            <a:ext cx="4378271" cy="3693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F3E9DC-D1AB-1045-BF4B-5475F8A103BD}"/>
              </a:ext>
            </a:extLst>
          </p:cNvPr>
          <p:cNvSpPr txBox="1"/>
          <p:nvPr/>
        </p:nvSpPr>
        <p:spPr>
          <a:xfrm>
            <a:off x="7054045" y="5224709"/>
            <a:ext cx="4378271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s-ES" sz="1200" dirty="0">
                <a:solidFill>
                  <a:srgbClr val="5A8C9C"/>
                </a:solidFill>
                <a:latin typeface="+mj-lt"/>
              </a:rPr>
              <a:t>Centro de trabajo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CF77B30-764E-9C48-8079-FAA3B75920D3}"/>
              </a:ext>
            </a:extLst>
          </p:cNvPr>
          <p:cNvSpPr txBox="1"/>
          <p:nvPr/>
        </p:nvSpPr>
        <p:spPr>
          <a:xfrm>
            <a:off x="8942522" y="-4804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13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65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</TotalTime>
  <Words>7</Words>
  <Application>Microsoft Macintosh PowerPoint</Application>
  <PresentationFormat>Panorámica</PresentationFormat>
  <Paragraphs>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Agustín Sánchez García</cp:lastModifiedBy>
  <cp:revision>41</cp:revision>
  <dcterms:created xsi:type="dcterms:W3CDTF">2016-10-04T09:33:37Z</dcterms:created>
  <dcterms:modified xsi:type="dcterms:W3CDTF">2025-10-22T10:05:59Z</dcterms:modified>
</cp:coreProperties>
</file>